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9" r:id="rId11"/>
    <p:sldId id="270" r:id="rId12"/>
    <p:sldId id="271" r:id="rId13"/>
    <p:sldId id="274" r:id="rId14"/>
    <p:sldId id="276" r:id="rId15"/>
    <p:sldId id="277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0" autoAdjust="0"/>
    <p:restoredTop sz="94660"/>
  </p:normalViewPr>
  <p:slideViewPr>
    <p:cSldViewPr>
      <p:cViewPr varScale="1">
        <p:scale>
          <a:sx n="69" d="100"/>
          <a:sy n="69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999CF-E4F5-4D17-ACC2-10E0D8AFFDA4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фоны для презентаций\с книгам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952267"/>
            <a:ext cx="734481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Учебно-методические                     пособия</a:t>
            </a:r>
          </a:p>
          <a:p>
            <a:pPr algn="ctr"/>
            <a:r>
              <a: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 патриотическому</a:t>
            </a:r>
          </a:p>
          <a:p>
            <a:pPr algn="ctr"/>
            <a:r>
              <a:rPr lang="ru-RU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оспитанию в ДОУ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7718" r="20267"/>
          <a:stretch>
            <a:fillRect/>
          </a:stretch>
        </p:blipFill>
        <p:spPr bwMode="auto">
          <a:xfrm>
            <a:off x="539552" y="764704"/>
            <a:ext cx="27360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419872" y="1354101"/>
            <a:ext cx="57241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«Занятия по патриотическому воспитанию в детском саду»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Любовь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Кондрыкинская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Пособие имеет практическую направленность и удобен в использовании, содержит планирование, конспекты занятий и развлечений по темам "Мой дом - моя семья", "Русская народная культура", "Столица нашей Родины - Москва!", "Земля - наш общий дом", "Защитники Отечества".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3745" r="14092"/>
          <a:stretch>
            <a:fillRect/>
          </a:stretch>
        </p:blipFill>
        <p:spPr bwMode="auto">
          <a:xfrm>
            <a:off x="251520" y="908720"/>
            <a:ext cx="2520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87824" y="332656"/>
            <a:ext cx="568863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«Детям о Великой Победе</a:t>
            </a:r>
            <a:r>
              <a:rPr lang="ru-RU" sz="2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!» </a:t>
            </a:r>
            <a:endParaRPr lang="ru-RU" sz="24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b="1" dirty="0" smtClean="0"/>
              <a:t>А</a:t>
            </a:r>
            <a:r>
              <a:rPr lang="ru-RU" sz="2400" b="1" dirty="0"/>
              <a:t>. П. Казаков, Т. А. </a:t>
            </a:r>
            <a:r>
              <a:rPr lang="ru-RU" sz="2400" b="1" dirty="0" smtClean="0"/>
              <a:t>Шорыгина</a:t>
            </a:r>
          </a:p>
          <a:p>
            <a:endParaRPr lang="ru-RU" sz="2400" b="1" dirty="0"/>
          </a:p>
          <a:p>
            <a:r>
              <a:rPr lang="ru-RU" sz="2400" dirty="0"/>
              <a:t>В пособии представлены занятия-беседы, посвященные Второй Мировой войне и важнейшим событиям Великой Отечественной войны: началу войны, обороне Москвы, решающим сражениям, победе нашей страны над фашисткой Германией, освобождению народов Европы от фашизма. Предлагаемый материал прост по форме, доступен по содержанию и может быть использован при проведении занятий по нравственно-патриотическому воспитанию дошкольников и младших школьников.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9017" t="1950" r="19017"/>
          <a:stretch>
            <a:fillRect/>
          </a:stretch>
        </p:blipFill>
        <p:spPr bwMode="auto">
          <a:xfrm>
            <a:off x="179512" y="692696"/>
            <a:ext cx="2520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43808" y="68903"/>
            <a:ext cx="6300192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«Дошкольникам о родной стране»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Н. Ф. Виноградова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данном пособии представлен один из возможных вариантов организации занятий с дошкольниками по ознакомлению с родной страной. Работа по данному пособию проводится совместно с книгой "Моя страна: Россия". В книге 30 бесед — примеров того, как можно построить эти занятия, сделав их интересными и увлекательными для детей. Наличие примерного сценария каждой беседы, методических рекомендаций, исторических комментариев значительно облегчат работу педагога.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2520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0"/>
            <a:ext cx="63001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«Дошкольникам 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 защитниках </a:t>
            </a:r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Отечества»</a:t>
            </a:r>
            <a:r>
              <a:rPr lang="ru-RU" sz="2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24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b="1" dirty="0" err="1" smtClean="0"/>
              <a:t>Кондрыкинская</a:t>
            </a:r>
            <a:r>
              <a:rPr lang="ru-RU" sz="2400" b="1" dirty="0" smtClean="0"/>
              <a:t> </a:t>
            </a:r>
            <a:r>
              <a:rPr lang="ru-RU" sz="2400" b="1" dirty="0"/>
              <a:t>Л.А.</a:t>
            </a:r>
          </a:p>
          <a:p>
            <a:r>
              <a:rPr lang="ru-RU" sz="2400" dirty="0"/>
              <a:t>В пособии даны методические рекомендации для практических работников ДОУ по выстраиванию работы со старшими дошкольниками по теме "Наша армия - защитница отечества".</a:t>
            </a:r>
          </a:p>
          <a:p>
            <a:r>
              <a:rPr lang="ru-RU" sz="2400" dirty="0"/>
              <a:t>Сборник содержит планирование работы с детьми, конспекты занятий и развлечений, формы работы по взаимодействию с семьей воспитанников, практический материал, который размещен по разделам: "Богатыри - защитники земли Русской", "Герои 1812 года", "Детям о празднике Победы".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520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1340768"/>
            <a:ext cx="62281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«Воспитание толерантности у детей в условиях многонационального окружения» </a:t>
            </a:r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/>
              <a:t>Вострухина</a:t>
            </a:r>
            <a:r>
              <a:rPr lang="ru-RU" sz="2400" b="1" dirty="0" smtClean="0"/>
              <a:t>  Т. Н.</a:t>
            </a:r>
            <a:endParaRPr lang="ru-RU" sz="2400" b="1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dirty="0" smtClean="0"/>
              <a:t>В </a:t>
            </a:r>
            <a:r>
              <a:rPr lang="ru-RU" sz="2400" dirty="0"/>
              <a:t>пособии представлен опыт работы ДОУ по формированию толерантных отношений между </a:t>
            </a:r>
            <a:r>
              <a:rPr lang="ru-RU" sz="2400" dirty="0" smtClean="0"/>
              <a:t>дошкольниками.</a:t>
            </a:r>
          </a:p>
          <a:p>
            <a:r>
              <a:rPr lang="ru-RU" sz="2400" dirty="0" smtClean="0"/>
              <a:t>Показаны </a:t>
            </a:r>
            <a:r>
              <a:rPr lang="ru-RU" sz="2400" dirty="0"/>
              <a:t>формы методической работы с педагогами, ориентированные на воспитание детей в духе толерантности, на формирование у ребенка интереса и любви к своему народу, его традициям, ценностям, а также на понимание и уважение к другим народам, их культуре и обычаям.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38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2520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03848" y="1072044"/>
            <a:ext cx="52565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«Мы живем в России»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Владимир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Степанов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Большое чувство делает маленького человека большим. Эта книга о нашей Родине, ее просторах, народах, обычаях, ее истории и героях.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t="1818" b="3626"/>
          <a:stretch>
            <a:fillRect/>
          </a:stretch>
        </p:blipFill>
        <p:spPr bwMode="auto">
          <a:xfrm>
            <a:off x="251520" y="692696"/>
            <a:ext cx="2520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692696"/>
            <a:ext cx="56166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«Мой родной дом»</a:t>
            </a:r>
          </a:p>
          <a:p>
            <a:r>
              <a:rPr lang="ru-RU" sz="2400" b="1" dirty="0" smtClean="0"/>
              <a:t>Н. </a:t>
            </a:r>
            <a:r>
              <a:rPr lang="ru-RU" sz="2400" b="1" dirty="0" err="1" smtClean="0"/>
              <a:t>Арапова-Пискарева</a:t>
            </a:r>
            <a:endParaRPr lang="ru-RU" sz="2400" b="1" dirty="0" smtClean="0"/>
          </a:p>
          <a:p>
            <a:endParaRPr lang="ru-RU" sz="2400" dirty="0" smtClean="0"/>
          </a:p>
          <a:p>
            <a:r>
              <a:rPr lang="ru-RU" sz="2400" dirty="0" smtClean="0"/>
              <a:t>Программа </a:t>
            </a:r>
            <a:r>
              <a:rPr lang="ru-RU" sz="2400" dirty="0"/>
              <a:t>нравственно-патриотического воспитания дошкольников. В приложении содержатся извлечения из важнейших государственных и ведомственных документов в области воспитания. Издание адресовано работникам органов управления образованием и педагогам дошкольных образовательных учреждений.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38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20882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260648"/>
            <a:ext cx="583264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 </a:t>
            </a:r>
            <a:r>
              <a:rPr lang="ru-RU" sz="3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Моя </a:t>
            </a:r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страна»</a:t>
            </a:r>
            <a:endParaRPr lang="ru-RU" sz="32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b="1" dirty="0" smtClean="0"/>
              <a:t>Натарова </a:t>
            </a:r>
            <a:r>
              <a:rPr lang="ru-RU" sz="2400" b="1" dirty="0"/>
              <a:t>В.И.   </a:t>
            </a:r>
            <a:r>
              <a:rPr lang="ru-RU" sz="2400" b="1" dirty="0" err="1"/>
              <a:t>Капухина</a:t>
            </a:r>
            <a:r>
              <a:rPr lang="ru-RU" sz="2400" b="1" dirty="0"/>
              <a:t> Н.И</a:t>
            </a:r>
            <a:r>
              <a:rPr lang="ru-RU" sz="2400" b="1" dirty="0" smtClean="0"/>
              <a:t>..</a:t>
            </a:r>
            <a:r>
              <a:rPr lang="ru-RU" sz="2400" b="1" dirty="0"/>
              <a:t>А</a:t>
            </a:r>
            <a:r>
              <a:rPr lang="ru-RU" sz="2400" b="1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/>
              <a:t>Циклы объединены темами Русь изначальная, Все мы вышли из природы, . Россия. Золотой век. Содержание книги способствует развитию творческого потенциала дошкольника и формированию нравственно-этических норм. В пособии представлены циклы занятий по разным видам детской деятельности: познавательной, художественно-речевой, художественно-творческой, музыкальной.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18002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1124744"/>
            <a:ext cx="58326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«Воспитывая </a:t>
            </a:r>
            <a:r>
              <a:rPr lang="ru-RU" sz="3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маленького </a:t>
            </a:r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гражданина» </a:t>
            </a:r>
            <a:r>
              <a:rPr lang="ru-RU" sz="2400" b="1" dirty="0" smtClean="0"/>
              <a:t>Ковалева Е.</a:t>
            </a:r>
          </a:p>
          <a:p>
            <a:endParaRPr lang="ru-RU" sz="2400" b="1" dirty="0"/>
          </a:p>
          <a:p>
            <a:r>
              <a:rPr lang="ru-RU" sz="2400" dirty="0" smtClean="0"/>
              <a:t>В пособии  представлены </a:t>
            </a:r>
            <a:r>
              <a:rPr lang="ru-RU" sz="2400" dirty="0"/>
              <a:t>модели гражданского воспитания, начиная с дошкольного возраста, в том числе тематические блоки, сценарии, конспекты и сетки занятий с детьми разных возрастных групп. Материал основан на практическом опыте работы в дошкольных учреждениях г. Мурманска и г. Апатиты.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5512" y="2564904"/>
            <a:ext cx="7652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645024"/>
            <a:ext cx="33123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38" y="0"/>
            <a:ext cx="9206238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2520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59832" y="1498939"/>
            <a:ext cx="576064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«Нравственно-патриотическое воспитание детей дошкольного возраста»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Ветохина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Я.,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Дмитренко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З. С.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пособии представлены планирование работы по нравственно-патриотическому воспитанию детей для разных возрастных групп детского сада, а также конспекты занятий по данному направлению работы ДОУ.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t="4447" b="4390"/>
          <a:stretch>
            <a:fillRect/>
          </a:stretch>
        </p:blipFill>
        <p:spPr bwMode="auto">
          <a:xfrm>
            <a:off x="467544" y="836712"/>
            <a:ext cx="2520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5856" y="1484784"/>
            <a:ext cx="56166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«Навстречу Дню Победы» </a:t>
            </a:r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                </a:t>
            </a:r>
            <a:r>
              <a:rPr lang="ru-RU" sz="2400" b="1" dirty="0" smtClean="0">
                <a:effectLst/>
              </a:rPr>
              <a:t>Белоусова </a:t>
            </a:r>
            <a:r>
              <a:rPr lang="ru-RU" sz="2400" b="1" dirty="0">
                <a:effectLst/>
              </a:rPr>
              <a:t>Л.Е</a:t>
            </a:r>
            <a:r>
              <a:rPr lang="ru-RU" sz="2400" b="1" dirty="0" smtClean="0">
                <a:effectLst/>
              </a:rPr>
              <a:t>.</a:t>
            </a:r>
          </a:p>
          <a:p>
            <a:endParaRPr lang="ru-RU" sz="2400" dirty="0">
              <a:effectLst/>
            </a:endParaRPr>
          </a:p>
          <a:p>
            <a:r>
              <a:rPr lang="ru-RU" sz="2400" dirty="0"/>
              <a:t>В книге представлены 9 бесед, которые рассказывают об основных событиях Великой Отечественной войны 1941-1945 годов. В пособии представлен весь иллюстративный материал, необходимый для занятий.</a:t>
            </a:r>
          </a:p>
          <a:p>
            <a:r>
              <a:rPr lang="ru-RU" sz="2400" dirty="0"/>
              <a:t>Иллюстрации выполнены на мелованной </a:t>
            </a:r>
            <a:r>
              <a:rPr lang="ru-RU" sz="2400" dirty="0" smtClean="0"/>
              <a:t>бумаге.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25200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260648"/>
            <a:ext cx="5616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«Наследие» И </a:t>
            </a:r>
            <a:r>
              <a:rPr lang="ru-RU" sz="2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быль, и </a:t>
            </a:r>
            <a:r>
              <a:rPr lang="ru-RU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сказка</a:t>
            </a:r>
          </a:p>
          <a:p>
            <a:r>
              <a:rPr lang="ru-RU" sz="2400" b="1" dirty="0" smtClean="0"/>
              <a:t>    Соловьева  Елена Викторовна</a:t>
            </a:r>
            <a:endParaRPr lang="en-US" sz="2400" b="1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20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пособии представлены программа и планирование работы по нравственно-патриотическому воспитанию детей дошкольного и младшего школьного возраста на основе знакомства с традиционной отечественной культурой. В книгу включены рассказы о жизни выдающихся патриотов, деятелей культуры и защитников Отечества, а также сценарии театральных постановок литературных произведений, имеющих яркую воспитательную направленность.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7052" r="17580"/>
          <a:stretch>
            <a:fillRect/>
          </a:stretch>
        </p:blipFill>
        <p:spPr bwMode="auto">
          <a:xfrm>
            <a:off x="467544" y="620688"/>
            <a:ext cx="2520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059832" y="878522"/>
            <a:ext cx="608416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«Дни воинской славы»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Патриотическое воспитание дошкольников                (для работы с детьми 5-7 лет)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М. Б.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Зацепина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пособии представлена методика работы по патриотическому воспитанию дошкольников через организацию и проведение мероприятий, посвященных Дню защитника Отечества; содержатся сценарии праздников и развлечений, интегрированные блоки и конспекты занятий, литературный материал (былины и сказки, пословицы и поговорки, стихотворения), программа семинара-практикума и т.д.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38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5280" r="14167"/>
          <a:stretch>
            <a:fillRect/>
          </a:stretch>
        </p:blipFill>
        <p:spPr bwMode="auto">
          <a:xfrm>
            <a:off x="323528" y="476672"/>
            <a:ext cx="25920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915816" y="107750"/>
            <a:ext cx="6048672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«Чудо-богатыри земли Русской»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Е. А. Никонова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Книга является учебным пособием по реализации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Государственной программы по патриотическому воспитанию граждан РФ.  Пособие знакомит детей с наиболее значимыми событиями героической истории Отечества, его героями - от былинных чудо-богатырей до солдат и полководцев Великой Отечественной войны. В книге рассказывается не только о военных событиях, связанных с историей России и современной армией, но и о российской государственной символике, о спорте и олимпийских играх, о здоровом образе жизни.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Книга формирует у детей первоначальные представления о героической истории родной страны, воспитывает интерес и уважение к традициям, предкам, защищавшим Отечество от врагов.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6506" r="17468"/>
          <a:stretch>
            <a:fillRect/>
          </a:stretch>
        </p:blipFill>
        <p:spPr bwMode="auto">
          <a:xfrm>
            <a:off x="179512" y="1124744"/>
            <a:ext cx="2520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40550"/>
            <a:ext cx="56886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«Государственные символы Российской Федерации». </a:t>
            </a:r>
            <a:endParaRPr lang="en-US" sz="3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en-US" sz="3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dirty="0" smtClean="0"/>
              <a:t>Наглядно-дидактическое пособие.</a:t>
            </a:r>
            <a:endParaRPr lang="ru-RU" sz="2400" dirty="0"/>
          </a:p>
          <a:p>
            <a:r>
              <a:rPr lang="ru-RU" sz="2400" b="1" dirty="0"/>
              <a:t>Е. </a:t>
            </a:r>
            <a:r>
              <a:rPr lang="ru-RU" sz="2400" b="1" dirty="0" err="1" smtClean="0"/>
              <a:t>Краснушкина</a:t>
            </a:r>
            <a:endParaRPr lang="ru-RU" sz="2400" b="1" dirty="0" smtClean="0"/>
          </a:p>
          <a:p>
            <a:endParaRPr lang="ru-RU" sz="2400" dirty="0"/>
          </a:p>
          <a:p>
            <a:r>
              <a:rPr lang="ru-RU" sz="2400" dirty="0"/>
              <a:t>Предлагаемый в пособиях наглядный материал с успехом может быть использован на занятиях по ознакомлению с окружающим миром, для развития речи и мышления, в логопедических играх, для развития логического мышления, при обучении детей дошкольного и младшего школьного возраста иностранному языку.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38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5059" r="15667"/>
          <a:stretch>
            <a:fillRect/>
          </a:stretch>
        </p:blipFill>
        <p:spPr bwMode="auto">
          <a:xfrm>
            <a:off x="179512" y="980728"/>
            <a:ext cx="252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771800" y="371562"/>
            <a:ext cx="6192688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Нравственное воспитание в детском саду».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Программа и методические рекомендации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В. И. Петрова, Т. Д.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Стульник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пособии представлены программа нравственного воспитания детей 2-7 лет и методические рекомендации к ней. Цель пособия - развитие у детей гуманных чувств, формирование этических представлений, навыков культурного поведения, социально-общественных качеств.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6652" r="16741" b="1943"/>
          <a:stretch>
            <a:fillRect/>
          </a:stretch>
        </p:blipFill>
        <p:spPr bwMode="auto">
          <a:xfrm>
            <a:off x="395536" y="980728"/>
            <a:ext cx="27363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1268760"/>
            <a:ext cx="489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«Мы живем в России</a:t>
            </a:r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»</a:t>
            </a:r>
            <a:endParaRPr lang="en-US" sz="3200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dirty="0" smtClean="0"/>
              <a:t> </a:t>
            </a:r>
            <a:r>
              <a:rPr lang="ru-RU" sz="2400" b="1" dirty="0"/>
              <a:t>Н. Г. </a:t>
            </a:r>
            <a:r>
              <a:rPr lang="ru-RU" sz="2400" b="1" dirty="0" err="1"/>
              <a:t>Зеленова</a:t>
            </a:r>
            <a:r>
              <a:rPr lang="ru-RU" sz="2400" b="1" dirty="0"/>
              <a:t>, Л. Е. </a:t>
            </a:r>
            <a:r>
              <a:rPr lang="ru-RU" sz="2400" b="1" dirty="0" smtClean="0"/>
              <a:t>Осипова</a:t>
            </a:r>
          </a:p>
          <a:p>
            <a:endParaRPr lang="ru-RU" sz="2800" dirty="0"/>
          </a:p>
          <a:p>
            <a:r>
              <a:rPr lang="ru-RU" sz="3200" dirty="0"/>
              <a:t>Пособие предлагает систему работы с </a:t>
            </a:r>
            <a:r>
              <a:rPr lang="ru-RU" sz="3200" dirty="0" smtClean="0"/>
              <a:t>детьми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5-6 лет по гражданско-патриотическому воспитанию.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1050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2011-11-05T15:26:05Z</dcterms:created>
  <dcterms:modified xsi:type="dcterms:W3CDTF">2017-10-25T09:20:46Z</dcterms:modified>
</cp:coreProperties>
</file>